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3" r:id="rId2"/>
    <p:sldId id="257" r:id="rId3"/>
    <p:sldId id="258" r:id="rId4"/>
    <p:sldId id="272" r:id="rId5"/>
    <p:sldId id="273" r:id="rId6"/>
    <p:sldId id="284" r:id="rId7"/>
    <p:sldId id="274" r:id="rId8"/>
    <p:sldId id="264" r:id="rId9"/>
    <p:sldId id="271" r:id="rId10"/>
    <p:sldId id="282" r:id="rId11"/>
    <p:sldId id="265" r:id="rId12"/>
    <p:sldId id="268" r:id="rId13"/>
    <p:sldId id="266" r:id="rId14"/>
    <p:sldId id="267" r:id="rId15"/>
    <p:sldId id="269" r:id="rId16"/>
    <p:sldId id="295" r:id="rId17"/>
    <p:sldId id="294" r:id="rId18"/>
    <p:sldId id="293" r:id="rId19"/>
    <p:sldId id="270" r:id="rId20"/>
    <p:sldId id="285" r:id="rId21"/>
    <p:sldId id="292" r:id="rId22"/>
    <p:sldId id="289" r:id="rId23"/>
    <p:sldId id="288" r:id="rId24"/>
    <p:sldId id="290" r:id="rId25"/>
    <p:sldId id="287" r:id="rId26"/>
    <p:sldId id="286" r:id="rId27"/>
    <p:sldId id="291" r:id="rId28"/>
    <p:sldId id="275" r:id="rId29"/>
    <p:sldId id="277" r:id="rId30"/>
    <p:sldId id="278" r:id="rId31"/>
    <p:sldId id="280" r:id="rId32"/>
    <p:sldId id="279" r:id="rId33"/>
    <p:sldId id="263" r:id="rId34"/>
    <p:sldId id="281" r:id="rId3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6FFA-9424-4839-935F-8F1E62B0EC9C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5BED-5DEA-48F2-A162-ED8A3C8DA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33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6FFA-9424-4839-935F-8F1E62B0EC9C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5BED-5DEA-48F2-A162-ED8A3C8DA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4171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6FFA-9424-4839-935F-8F1E62B0EC9C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5BED-5DEA-48F2-A162-ED8A3C8DA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047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6FFA-9424-4839-935F-8F1E62B0EC9C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5BED-5DEA-48F2-A162-ED8A3C8DA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3314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6FFA-9424-4839-935F-8F1E62B0EC9C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5BED-5DEA-48F2-A162-ED8A3C8DA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6FFA-9424-4839-935F-8F1E62B0EC9C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5BED-5DEA-48F2-A162-ED8A3C8DA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333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6FFA-9424-4839-935F-8F1E62B0EC9C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5BED-5DEA-48F2-A162-ED8A3C8DA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58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6FFA-9424-4839-935F-8F1E62B0EC9C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5BED-5DEA-48F2-A162-ED8A3C8DA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372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6FFA-9424-4839-935F-8F1E62B0EC9C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5BED-5DEA-48F2-A162-ED8A3C8DA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93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6FFA-9424-4839-935F-8F1E62B0EC9C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5BED-5DEA-48F2-A162-ED8A3C8DA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1049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A6FFA-9424-4839-935F-8F1E62B0EC9C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5BED-5DEA-48F2-A162-ED8A3C8DA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411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A6FFA-9424-4839-935F-8F1E62B0EC9C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F5BED-5DEA-48F2-A162-ED8A3C8DA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327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525059" y="182880"/>
            <a:ext cx="80938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小学２年生　国語　授業開き用コンテンツ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65328" y="1758462"/>
            <a:ext cx="882645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96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１年生でならった</a:t>
            </a:r>
            <a:endParaRPr kumimoji="1" lang="en-US" altLang="ja-JP" sz="9600" b="1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algn="ctr"/>
            <a:r>
              <a:rPr lang="ja-JP" altLang="en-US" sz="96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かん字</a:t>
            </a:r>
            <a:endParaRPr kumimoji="1" lang="ja-JP" altLang="en-US" sz="9600" b="1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60971" y="6090345"/>
            <a:ext cx="6288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3200" dirty="0"/>
              <a:t>©️ 2020 MURANO SATOSHI CHANNEL</a:t>
            </a:r>
          </a:p>
        </p:txBody>
      </p:sp>
    </p:spTree>
    <p:extLst>
      <p:ext uri="{BB962C8B-B14F-4D97-AF65-F5344CB8AC3E}">
        <p14:creationId xmlns:p14="http://schemas.microsoft.com/office/powerpoint/2010/main" val="662543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110154" y="783972"/>
            <a:ext cx="5501827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13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上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923583" y="2830554"/>
            <a:ext cx="15039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あ→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236059" y="1337741"/>
            <a:ext cx="15215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←</a:t>
            </a:r>
            <a:r>
              <a:rPr kumimoji="1" lang="ja-JP" altLang="en-US" sz="5400" dirty="0" err="1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い</a:t>
            </a:r>
            <a:endParaRPr kumimoji="1" lang="en-US" altLang="ja-JP" sz="5400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95662" y="52750"/>
            <a:ext cx="55082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どこから書きますか？</a:t>
            </a:r>
          </a:p>
        </p:txBody>
      </p:sp>
      <p:sp>
        <p:nvSpPr>
          <p:cNvPr id="6" name="下矢印 5"/>
          <p:cNvSpPr/>
          <p:nvPr/>
        </p:nvSpPr>
        <p:spPr>
          <a:xfrm>
            <a:off x="4427521" y="1585354"/>
            <a:ext cx="580572" cy="374182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7" name="下矢印 6"/>
          <p:cNvSpPr/>
          <p:nvPr/>
        </p:nvSpPr>
        <p:spPr>
          <a:xfrm rot="16011535">
            <a:off x="5389996" y="2315623"/>
            <a:ext cx="580572" cy="161318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8" name="下矢印 7"/>
          <p:cNvSpPr/>
          <p:nvPr/>
        </p:nvSpPr>
        <p:spPr>
          <a:xfrm rot="15930443">
            <a:off x="4568707" y="3028044"/>
            <a:ext cx="580572" cy="446802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541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110154" y="659789"/>
            <a:ext cx="5501827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13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九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00939" y="2366953"/>
            <a:ext cx="15039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あ→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10264" y="1337741"/>
            <a:ext cx="15215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←</a:t>
            </a:r>
            <a:r>
              <a:rPr kumimoji="1" lang="ja-JP" altLang="en-US" sz="5400" dirty="0" err="1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い</a:t>
            </a:r>
            <a:endParaRPr kumimoji="1" lang="en-US" altLang="ja-JP" sz="5400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95662" y="52750"/>
            <a:ext cx="55082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どこから書きますか？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44691" y="5696820"/>
            <a:ext cx="47371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2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イチ・ニーイ</a:t>
            </a:r>
          </a:p>
        </p:txBody>
      </p:sp>
      <p:grpSp>
        <p:nvGrpSpPr>
          <p:cNvPr id="8" name="グループ化 7"/>
          <p:cNvGrpSpPr/>
          <p:nvPr/>
        </p:nvGrpSpPr>
        <p:grpSpPr>
          <a:xfrm rot="1290054">
            <a:off x="3070816" y="1422620"/>
            <a:ext cx="1227108" cy="4195293"/>
            <a:chOff x="6998209" y="1345332"/>
            <a:chExt cx="1227108" cy="3052975"/>
          </a:xfrm>
        </p:grpSpPr>
        <p:sp>
          <p:nvSpPr>
            <p:cNvPr id="9" name="アーチ 8"/>
            <p:cNvSpPr/>
            <p:nvPr/>
          </p:nvSpPr>
          <p:spPr>
            <a:xfrm rot="5400000">
              <a:off x="6226717" y="2116824"/>
              <a:ext cx="2770091" cy="1227108"/>
            </a:xfrm>
            <a:prstGeom prst="blockArc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endParaRPr>
            </a:p>
          </p:txBody>
        </p:sp>
        <p:sp>
          <p:nvSpPr>
            <p:cNvPr id="10" name="二等辺三角形 9"/>
            <p:cNvSpPr/>
            <p:nvPr/>
          </p:nvSpPr>
          <p:spPr>
            <a:xfrm rot="12320502">
              <a:off x="7361811" y="3832542"/>
              <a:ext cx="583522" cy="565765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UD Digi Kyokasho NK-R" panose="02020400000000000000" pitchFamily="18" charset="-128"/>
                <a:ea typeface="UD Digi Kyokasho NK-R" panose="02020400000000000000" pitchFamily="18" charset="-128"/>
              </a:endParaRPr>
            </a:p>
          </p:txBody>
        </p:sp>
      </p:grp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C050949-2C9D-6140-A96D-225A240F9457}"/>
              </a:ext>
            </a:extLst>
          </p:cNvPr>
          <p:cNvSpPr/>
          <p:nvPr/>
        </p:nvSpPr>
        <p:spPr>
          <a:xfrm rot="21429722">
            <a:off x="2618772" y="2563770"/>
            <a:ext cx="3314502" cy="28334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6" name="U ターン矢印 5">
            <a:extLst>
              <a:ext uri="{FF2B5EF4-FFF2-40B4-BE49-F238E27FC236}">
                <a16:creationId xmlns:a16="http://schemas.microsoft.com/office/drawing/2014/main" id="{44C782BE-4799-E94D-BDA7-B87BF85E85DD}"/>
              </a:ext>
            </a:extLst>
          </p:cNvPr>
          <p:cNvSpPr/>
          <p:nvPr/>
        </p:nvSpPr>
        <p:spPr>
          <a:xfrm rot="10800000" flipH="1">
            <a:off x="5607966" y="4466472"/>
            <a:ext cx="1604710" cy="1318232"/>
          </a:xfrm>
          <a:prstGeom prst="utur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6F496C5-A43B-6743-A178-25E2932D30C4}"/>
              </a:ext>
            </a:extLst>
          </p:cNvPr>
          <p:cNvSpPr/>
          <p:nvPr/>
        </p:nvSpPr>
        <p:spPr>
          <a:xfrm rot="5400000">
            <a:off x="4351095" y="3747983"/>
            <a:ext cx="2844032" cy="33029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612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 animBg="1"/>
      <p:bldP spid="6" grpId="0" animBg="1"/>
      <p:bldP spid="13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110154" y="648501"/>
            <a:ext cx="5501827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13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力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03282" y="2114645"/>
            <a:ext cx="15039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あ→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236059" y="1337741"/>
            <a:ext cx="15215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←</a:t>
            </a:r>
            <a:r>
              <a:rPr kumimoji="1" lang="ja-JP" altLang="en-US" sz="5400" dirty="0" err="1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い</a:t>
            </a:r>
            <a:endParaRPr kumimoji="1" lang="en-US" altLang="ja-JP" sz="5400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95662" y="52750"/>
            <a:ext cx="55082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どこから書きますか？</a:t>
            </a:r>
          </a:p>
        </p:txBody>
      </p:sp>
      <p:sp>
        <p:nvSpPr>
          <p:cNvPr id="6" name="下矢印 5"/>
          <p:cNvSpPr/>
          <p:nvPr/>
        </p:nvSpPr>
        <p:spPr>
          <a:xfrm rot="6895472">
            <a:off x="4879576" y="4747007"/>
            <a:ext cx="580572" cy="1326523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 rot="21063440">
            <a:off x="3026513" y="2514331"/>
            <a:ext cx="3526971" cy="28334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344691" y="5696820"/>
            <a:ext cx="39757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200" dirty="0"/>
              <a:t>イーチ・ニ</a:t>
            </a:r>
          </a:p>
        </p:txBody>
      </p:sp>
      <p:grpSp>
        <p:nvGrpSpPr>
          <p:cNvPr id="10" name="グループ化 9"/>
          <p:cNvGrpSpPr/>
          <p:nvPr/>
        </p:nvGrpSpPr>
        <p:grpSpPr>
          <a:xfrm rot="1567082">
            <a:off x="3239790" y="1377479"/>
            <a:ext cx="1227108" cy="4195293"/>
            <a:chOff x="6998209" y="1345332"/>
            <a:chExt cx="1227108" cy="3052975"/>
          </a:xfrm>
        </p:grpSpPr>
        <p:sp>
          <p:nvSpPr>
            <p:cNvPr id="11" name="アーチ 10"/>
            <p:cNvSpPr/>
            <p:nvPr/>
          </p:nvSpPr>
          <p:spPr>
            <a:xfrm rot="5400000">
              <a:off x="6226717" y="2116824"/>
              <a:ext cx="2770091" cy="1227108"/>
            </a:xfrm>
            <a:prstGeom prst="blockArc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endParaRPr>
            </a:p>
          </p:txBody>
        </p:sp>
        <p:sp>
          <p:nvSpPr>
            <p:cNvPr id="12" name="二等辺三角形 11"/>
            <p:cNvSpPr/>
            <p:nvPr/>
          </p:nvSpPr>
          <p:spPr>
            <a:xfrm rot="12320502">
              <a:off x="7361811" y="3832542"/>
              <a:ext cx="583522" cy="565765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UD Digi Kyokasho NK-R" panose="02020400000000000000" pitchFamily="18" charset="-128"/>
                <a:ea typeface="UD Digi Kyokasho NK-R" panose="02020400000000000000" pitchFamily="18" charset="-128"/>
              </a:endParaRPr>
            </a:p>
          </p:txBody>
        </p:sp>
      </p:grp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28485C6-17C9-9B48-808F-B69334CC5FDD}"/>
              </a:ext>
            </a:extLst>
          </p:cNvPr>
          <p:cNvSpPr/>
          <p:nvPr/>
        </p:nvSpPr>
        <p:spPr>
          <a:xfrm rot="16923191">
            <a:off x="4302191" y="3920930"/>
            <a:ext cx="3526971" cy="28334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280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110154" y="1179082"/>
            <a:ext cx="5501827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13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左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28732" y="2366953"/>
            <a:ext cx="15039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あ→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91027" y="1337741"/>
            <a:ext cx="15215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←</a:t>
            </a:r>
            <a:r>
              <a:rPr kumimoji="1" lang="ja-JP" altLang="en-US" sz="5400" dirty="0" err="1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い</a:t>
            </a:r>
            <a:endParaRPr kumimoji="1" lang="en-US" altLang="ja-JP" sz="5400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95662" y="52750"/>
            <a:ext cx="55082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どこから書きますか？</a:t>
            </a:r>
          </a:p>
        </p:txBody>
      </p:sp>
      <p:sp>
        <p:nvSpPr>
          <p:cNvPr id="8" name="下矢印 7"/>
          <p:cNvSpPr/>
          <p:nvPr/>
        </p:nvSpPr>
        <p:spPr>
          <a:xfrm rot="15841478">
            <a:off x="4616992" y="672515"/>
            <a:ext cx="580572" cy="431220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 rot="1439689">
            <a:off x="2937596" y="1389062"/>
            <a:ext cx="1227108" cy="4566555"/>
            <a:chOff x="6998209" y="1345332"/>
            <a:chExt cx="1227108" cy="3052975"/>
          </a:xfrm>
        </p:grpSpPr>
        <p:sp>
          <p:nvSpPr>
            <p:cNvPr id="10" name="アーチ 9"/>
            <p:cNvSpPr/>
            <p:nvPr/>
          </p:nvSpPr>
          <p:spPr>
            <a:xfrm rot="5400000">
              <a:off x="6226717" y="2116824"/>
              <a:ext cx="2770091" cy="1227108"/>
            </a:xfrm>
            <a:prstGeom prst="blockArc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endParaRPr>
            </a:p>
          </p:txBody>
        </p:sp>
        <p:sp>
          <p:nvSpPr>
            <p:cNvPr id="11" name="二等辺三角形 10"/>
            <p:cNvSpPr/>
            <p:nvPr/>
          </p:nvSpPr>
          <p:spPr>
            <a:xfrm rot="12320502">
              <a:off x="7361811" y="3832542"/>
              <a:ext cx="583522" cy="565765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UD Digi Kyokasho NK-R" panose="02020400000000000000" pitchFamily="18" charset="-128"/>
                <a:ea typeface="UD Digi Kyokasho NK-R" panose="02020400000000000000" pitchFamily="18" charset="-128"/>
              </a:endParaRPr>
            </a:p>
          </p:txBody>
        </p:sp>
      </p:grpSp>
      <p:sp>
        <p:nvSpPr>
          <p:cNvPr id="12" name="下矢印 11">
            <a:extLst>
              <a:ext uri="{FF2B5EF4-FFF2-40B4-BE49-F238E27FC236}">
                <a16:creationId xmlns:a16="http://schemas.microsoft.com/office/drawing/2014/main" id="{0061D045-A858-D64C-9C24-6622418B8B0C}"/>
              </a:ext>
            </a:extLst>
          </p:cNvPr>
          <p:cNvSpPr/>
          <p:nvPr/>
        </p:nvSpPr>
        <p:spPr>
          <a:xfrm rot="15955658">
            <a:off x="5021933" y="3091973"/>
            <a:ext cx="580572" cy="228973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13" name="下矢印 12">
            <a:extLst>
              <a:ext uri="{FF2B5EF4-FFF2-40B4-BE49-F238E27FC236}">
                <a16:creationId xmlns:a16="http://schemas.microsoft.com/office/drawing/2014/main" id="{23A0861E-7843-024E-8521-36D345A5FBF4}"/>
              </a:ext>
            </a:extLst>
          </p:cNvPr>
          <p:cNvSpPr/>
          <p:nvPr/>
        </p:nvSpPr>
        <p:spPr>
          <a:xfrm>
            <a:off x="4886639" y="4364362"/>
            <a:ext cx="580572" cy="141467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14" name="下矢印 13">
            <a:extLst>
              <a:ext uri="{FF2B5EF4-FFF2-40B4-BE49-F238E27FC236}">
                <a16:creationId xmlns:a16="http://schemas.microsoft.com/office/drawing/2014/main" id="{046523D4-6C91-AE43-AD12-CC6CBE2F5F11}"/>
              </a:ext>
            </a:extLst>
          </p:cNvPr>
          <p:cNvSpPr/>
          <p:nvPr/>
        </p:nvSpPr>
        <p:spPr>
          <a:xfrm rot="15955658">
            <a:off x="4913768" y="3931594"/>
            <a:ext cx="580572" cy="372383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1661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110154" y="1088771"/>
            <a:ext cx="5501827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13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右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36128" y="2378007"/>
            <a:ext cx="15039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あ→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91027" y="1337741"/>
            <a:ext cx="15215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←</a:t>
            </a:r>
            <a:r>
              <a:rPr kumimoji="1" lang="ja-JP" altLang="en-US" sz="5400" dirty="0" err="1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い</a:t>
            </a:r>
            <a:endParaRPr kumimoji="1" lang="en-US" altLang="ja-JP" sz="5400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95662" y="52750"/>
            <a:ext cx="55082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どこから書きますか？</a:t>
            </a:r>
          </a:p>
        </p:txBody>
      </p:sp>
      <p:grpSp>
        <p:nvGrpSpPr>
          <p:cNvPr id="9" name="グループ化 8"/>
          <p:cNvGrpSpPr/>
          <p:nvPr/>
        </p:nvGrpSpPr>
        <p:grpSpPr>
          <a:xfrm rot="1576157">
            <a:off x="2843062" y="1356635"/>
            <a:ext cx="1515058" cy="4036801"/>
            <a:chOff x="6998209" y="1345332"/>
            <a:chExt cx="1227108" cy="3052975"/>
          </a:xfrm>
        </p:grpSpPr>
        <p:sp>
          <p:nvSpPr>
            <p:cNvPr id="10" name="アーチ 9"/>
            <p:cNvSpPr/>
            <p:nvPr/>
          </p:nvSpPr>
          <p:spPr>
            <a:xfrm rot="5400000">
              <a:off x="6226717" y="2116824"/>
              <a:ext cx="2770091" cy="1227108"/>
            </a:xfrm>
            <a:prstGeom prst="blockArc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endParaRPr>
            </a:p>
          </p:txBody>
        </p:sp>
        <p:sp>
          <p:nvSpPr>
            <p:cNvPr id="11" name="二等辺三角形 10"/>
            <p:cNvSpPr/>
            <p:nvPr/>
          </p:nvSpPr>
          <p:spPr>
            <a:xfrm rot="12320502">
              <a:off x="7361811" y="3832542"/>
              <a:ext cx="583522" cy="565765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UD Digi Kyokasho NK-R" panose="02020400000000000000" pitchFamily="18" charset="-128"/>
                <a:ea typeface="UD Digi Kyokasho NK-R" panose="02020400000000000000" pitchFamily="18" charset="-128"/>
              </a:endParaRPr>
            </a:p>
          </p:txBody>
        </p:sp>
      </p:grpSp>
      <p:sp>
        <p:nvSpPr>
          <p:cNvPr id="12" name="下矢印 11"/>
          <p:cNvSpPr/>
          <p:nvPr/>
        </p:nvSpPr>
        <p:spPr>
          <a:xfrm rot="15841478">
            <a:off x="4489934" y="632073"/>
            <a:ext cx="580572" cy="431220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13" name="下矢印 12">
            <a:extLst>
              <a:ext uri="{FF2B5EF4-FFF2-40B4-BE49-F238E27FC236}">
                <a16:creationId xmlns:a16="http://schemas.microsoft.com/office/drawing/2014/main" id="{670518CC-B5F0-FB40-8B4E-A41748EFC865}"/>
              </a:ext>
            </a:extLst>
          </p:cNvPr>
          <p:cNvSpPr/>
          <p:nvPr/>
        </p:nvSpPr>
        <p:spPr>
          <a:xfrm rot="21278426">
            <a:off x="3753125" y="4381579"/>
            <a:ext cx="580572" cy="152090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14" name="下矢印 13">
            <a:extLst>
              <a:ext uri="{FF2B5EF4-FFF2-40B4-BE49-F238E27FC236}">
                <a16:creationId xmlns:a16="http://schemas.microsoft.com/office/drawing/2014/main" id="{7C9CF7BD-1780-5B45-8BE7-76960C939D11}"/>
              </a:ext>
            </a:extLst>
          </p:cNvPr>
          <p:cNvSpPr/>
          <p:nvPr/>
        </p:nvSpPr>
        <p:spPr>
          <a:xfrm rot="703774">
            <a:off x="5841769" y="4024032"/>
            <a:ext cx="580572" cy="1931385"/>
          </a:xfrm>
          <a:prstGeom prst="downArrow">
            <a:avLst>
              <a:gd name="adj1" fmla="val 50000"/>
              <a:gd name="adj2" fmla="val 874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18AEDFF-65F3-6D42-844B-CD421E3C2B82}"/>
              </a:ext>
            </a:extLst>
          </p:cNvPr>
          <p:cNvSpPr/>
          <p:nvPr/>
        </p:nvSpPr>
        <p:spPr>
          <a:xfrm rot="21320189">
            <a:off x="3815641" y="4135874"/>
            <a:ext cx="2535596" cy="28334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17" name="下矢印 16">
            <a:extLst>
              <a:ext uri="{FF2B5EF4-FFF2-40B4-BE49-F238E27FC236}">
                <a16:creationId xmlns:a16="http://schemas.microsoft.com/office/drawing/2014/main" id="{EC466126-EF2A-0640-9744-7D0F175C3560}"/>
              </a:ext>
            </a:extLst>
          </p:cNvPr>
          <p:cNvSpPr/>
          <p:nvPr/>
        </p:nvSpPr>
        <p:spPr>
          <a:xfrm rot="15950842">
            <a:off x="4946378" y="4620780"/>
            <a:ext cx="580572" cy="2110502"/>
          </a:xfrm>
          <a:prstGeom prst="downArrow">
            <a:avLst>
              <a:gd name="adj1" fmla="val 50000"/>
              <a:gd name="adj2" fmla="val 874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688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1" animBg="1"/>
      <p:bldP spid="15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19208" y="660821"/>
            <a:ext cx="5501827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13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木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93712" y="0"/>
            <a:ext cx="35942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何画ですか？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77891" y="5284429"/>
            <a:ext cx="208422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 dirty="0">
                <a:solidFill>
                  <a:srgbClr val="FF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４画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8705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99318" y="770118"/>
            <a:ext cx="5501827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13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林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93712" y="0"/>
            <a:ext cx="35942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何画ですか？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677891" y="5284429"/>
            <a:ext cx="208422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 dirty="0">
                <a:solidFill>
                  <a:srgbClr val="FF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８画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81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57754" y="567945"/>
            <a:ext cx="5501827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3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森</a:t>
            </a:r>
            <a:endParaRPr kumimoji="1" lang="ja-JP" altLang="en-US" sz="41300" b="1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93712" y="0"/>
            <a:ext cx="35942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何画ですか？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031946" y="5411450"/>
            <a:ext cx="285526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 dirty="0">
                <a:solidFill>
                  <a:srgbClr val="FF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１２画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8099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110154" y="716239"/>
            <a:ext cx="5501827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13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子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93712" y="0"/>
            <a:ext cx="35942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何画ですか？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677891" y="5284429"/>
            <a:ext cx="208422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 dirty="0">
                <a:solidFill>
                  <a:srgbClr val="FF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３画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905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110154" y="919438"/>
            <a:ext cx="5501827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13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字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93712" y="0"/>
            <a:ext cx="35942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何画ですか？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677891" y="5284429"/>
            <a:ext cx="208422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 dirty="0">
                <a:solidFill>
                  <a:srgbClr val="FF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６画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4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110154" y="648508"/>
            <a:ext cx="5480988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13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一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33377" y="196948"/>
            <a:ext cx="6037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どちらから書きますか？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43693" y="3094893"/>
            <a:ext cx="15039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/>
              <a:t>あ→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091984" y="2913076"/>
            <a:ext cx="15039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/>
              <a:t>←い</a:t>
            </a:r>
          </a:p>
        </p:txBody>
      </p:sp>
    </p:spTree>
    <p:extLst>
      <p:ext uri="{BB962C8B-B14F-4D97-AF65-F5344CB8AC3E}">
        <p14:creationId xmlns:p14="http://schemas.microsoft.com/office/powerpoint/2010/main" val="12961832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61826" y="196948"/>
            <a:ext cx="867897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１画つけくわえてほかのかん字を</a:t>
            </a:r>
            <a:endParaRPr kumimoji="1" lang="en-US" altLang="ja-JP" sz="4800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つくりましょう。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78302" y="1841308"/>
            <a:ext cx="196079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8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木</a:t>
            </a:r>
            <a:endParaRPr kumimoji="1" lang="ja-JP" altLang="en-US" sz="13800" b="1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39095" y="1841307"/>
            <a:ext cx="196079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8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大</a:t>
            </a:r>
            <a:endParaRPr kumimoji="1" lang="ja-JP" altLang="en-US" sz="13800" b="1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99888" y="1841307"/>
            <a:ext cx="196079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8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土</a:t>
            </a:r>
            <a:endParaRPr kumimoji="1" lang="ja-JP" altLang="en-US" sz="13800" b="1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484072" y="1742832"/>
            <a:ext cx="196079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8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王</a:t>
            </a:r>
            <a:endParaRPr kumimoji="1" lang="ja-JP" altLang="en-US" sz="13800" b="1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3215" y="4187258"/>
            <a:ext cx="196079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8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十</a:t>
            </a:r>
            <a:endParaRPr kumimoji="1" lang="ja-JP" altLang="en-US" sz="13800" b="1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23279" y="4057298"/>
            <a:ext cx="196079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8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人</a:t>
            </a:r>
            <a:endParaRPr kumimoji="1" lang="ja-JP" altLang="en-US" sz="13800" b="1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619528" y="4187258"/>
            <a:ext cx="196079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8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白</a:t>
            </a:r>
            <a:endParaRPr kumimoji="1" lang="ja-JP" altLang="en-US" sz="13800" b="1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64008" y="4187258"/>
            <a:ext cx="196079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8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十</a:t>
            </a:r>
            <a:endParaRPr kumimoji="1" lang="ja-JP" altLang="en-US" sz="13800" b="1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64814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61826" y="196948"/>
            <a:ext cx="867897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１画つけくわえてほかのかん字を</a:t>
            </a:r>
            <a:endParaRPr kumimoji="1" lang="en-US" altLang="ja-JP" sz="4800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つくりましょう。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658602"/>
            <a:ext cx="4613764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44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木</a:t>
            </a:r>
            <a:endParaRPr kumimoji="1" lang="ja-JP" altLang="en-US" sz="34400" b="1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470403" y="1658602"/>
            <a:ext cx="4613764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44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本</a:t>
            </a:r>
            <a:endParaRPr kumimoji="1" lang="ja-JP" altLang="en-US" sz="34400" b="1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03528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61826" y="196948"/>
            <a:ext cx="867897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１画つけくわえてほかのかん字を</a:t>
            </a:r>
            <a:endParaRPr kumimoji="1" lang="en-US" altLang="ja-JP" sz="4800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つくりましょう。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692470"/>
            <a:ext cx="4613764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44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大</a:t>
            </a:r>
            <a:endParaRPr kumimoji="1" lang="ja-JP" altLang="en-US" sz="34400" b="1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470403" y="1692470"/>
            <a:ext cx="4613764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44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犬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777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61826" y="196948"/>
            <a:ext cx="867897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１画つけくわえてほかのかん字を</a:t>
            </a:r>
            <a:endParaRPr kumimoji="1" lang="en-US" altLang="ja-JP" sz="4800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つくりましょう。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782778"/>
            <a:ext cx="4613764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44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土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470403" y="1782778"/>
            <a:ext cx="4613764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44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王</a:t>
            </a:r>
            <a:endParaRPr kumimoji="1" lang="ja-JP" altLang="en-US" sz="34400" b="1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0019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61826" y="196948"/>
            <a:ext cx="867897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１画つけくわえてほかのかん字を</a:t>
            </a:r>
            <a:endParaRPr kumimoji="1" lang="en-US" altLang="ja-JP" sz="4800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つくりましょう。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827934"/>
            <a:ext cx="4613764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44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王</a:t>
            </a:r>
            <a:endParaRPr kumimoji="1" lang="ja-JP" altLang="en-US" sz="34400" b="1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470403" y="1827934"/>
            <a:ext cx="4613764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44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玉</a:t>
            </a:r>
            <a:endParaRPr kumimoji="1" lang="ja-JP" altLang="en-US" sz="34400" b="1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8524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61826" y="196948"/>
            <a:ext cx="867897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１画つけくわえてほかのかん字を</a:t>
            </a:r>
            <a:endParaRPr kumimoji="1" lang="en-US" altLang="ja-JP" sz="4800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つくりましょう。（２つ）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715045"/>
            <a:ext cx="4613764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44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十</a:t>
            </a:r>
            <a:endParaRPr kumimoji="1" lang="ja-JP" altLang="en-US" sz="34400" b="1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404152" y="1381217"/>
            <a:ext cx="2746265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99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千</a:t>
            </a:r>
            <a:endParaRPr kumimoji="1" lang="ja-JP" altLang="en-US" sz="19900" b="1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404152" y="3946425"/>
            <a:ext cx="2746265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99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土</a:t>
            </a:r>
            <a:endParaRPr kumimoji="1" lang="ja-JP" altLang="en-US" sz="19900" b="1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6244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61826" y="196948"/>
            <a:ext cx="867897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１画つけくわえてほかのかん字を</a:t>
            </a:r>
            <a:endParaRPr kumimoji="1" lang="en-US" altLang="ja-JP" sz="4800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つくりましょう。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715045"/>
            <a:ext cx="4613764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44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人</a:t>
            </a:r>
            <a:endParaRPr kumimoji="1" lang="ja-JP" altLang="en-US" sz="34400" b="1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470403" y="1715045"/>
            <a:ext cx="4613764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44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大</a:t>
            </a:r>
            <a:endParaRPr kumimoji="1" lang="ja-JP" altLang="en-US" sz="34400" b="1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195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61826" y="196948"/>
            <a:ext cx="867897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１画つけくわえてほかのかん字を</a:t>
            </a:r>
            <a:endParaRPr kumimoji="1" lang="en-US" altLang="ja-JP" sz="4800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つくりましょう。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850511"/>
            <a:ext cx="4613764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44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白</a:t>
            </a:r>
            <a:endParaRPr kumimoji="1" lang="ja-JP" altLang="en-US" sz="34400" b="1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470403" y="1850511"/>
            <a:ext cx="4613764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44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百</a:t>
            </a:r>
            <a:endParaRPr kumimoji="1" lang="ja-JP" altLang="en-US" sz="34400" b="1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0057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110154" y="1290615"/>
            <a:ext cx="5501827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13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口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1826" y="196948"/>
            <a:ext cx="8597225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２画つけくわえてほかのかん字を</a:t>
            </a:r>
            <a:endParaRPr kumimoji="1" lang="en-US" altLang="ja-JP" sz="4400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r>
              <a:rPr kumimoji="1" lang="ja-JP" altLang="en-US" sz="44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つくりましょう。ノートに書きましょう。</a:t>
            </a:r>
            <a:endParaRPr kumimoji="1" lang="en-US" altLang="ja-JP" sz="4400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r>
              <a:rPr kumimoji="1" lang="ja-JP" altLang="en-US" sz="44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（６こ）</a:t>
            </a:r>
          </a:p>
        </p:txBody>
      </p:sp>
    </p:spTree>
    <p:extLst>
      <p:ext uri="{BB962C8B-B14F-4D97-AF65-F5344CB8AC3E}">
        <p14:creationId xmlns:p14="http://schemas.microsoft.com/office/powerpoint/2010/main" val="2077875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124222" y="528669"/>
            <a:ext cx="5501827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13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白</a:t>
            </a:r>
          </a:p>
        </p:txBody>
      </p:sp>
    </p:spTree>
    <p:extLst>
      <p:ext uri="{BB962C8B-B14F-4D97-AF65-F5344CB8AC3E}">
        <p14:creationId xmlns:p14="http://schemas.microsoft.com/office/powerpoint/2010/main" val="168438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110154" y="648508"/>
            <a:ext cx="5480988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1300" b="1" dirty="0">
                <a:latin typeface="UD Digi Kyokasho N-R" panose="02020400000000000000" pitchFamily="49" charset="-128"/>
                <a:ea typeface="UD Digi Kyokasho N-R" panose="02020400000000000000" pitchFamily="49" charset="-128"/>
              </a:rPr>
              <a:t>一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33377" y="196948"/>
            <a:ext cx="6037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どちらから書きますか？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43693" y="3094893"/>
            <a:ext cx="14638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/>
              <a:t>あ→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091984" y="2913076"/>
            <a:ext cx="15039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/>
              <a:t>←い</a:t>
            </a:r>
          </a:p>
        </p:txBody>
      </p:sp>
    </p:spTree>
    <p:extLst>
      <p:ext uri="{BB962C8B-B14F-4D97-AF65-F5344CB8AC3E}">
        <p14:creationId xmlns:p14="http://schemas.microsoft.com/office/powerpoint/2010/main" val="374474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124222" y="596402"/>
            <a:ext cx="5501827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13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田</a:t>
            </a:r>
          </a:p>
        </p:txBody>
      </p:sp>
    </p:spTree>
    <p:extLst>
      <p:ext uri="{BB962C8B-B14F-4D97-AF65-F5344CB8AC3E}">
        <p14:creationId xmlns:p14="http://schemas.microsoft.com/office/powerpoint/2010/main" val="31151848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124222" y="506091"/>
            <a:ext cx="5501827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13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目</a:t>
            </a:r>
          </a:p>
        </p:txBody>
      </p:sp>
    </p:spTree>
    <p:extLst>
      <p:ext uri="{BB962C8B-B14F-4D97-AF65-F5344CB8AC3E}">
        <p14:creationId xmlns:p14="http://schemas.microsoft.com/office/powerpoint/2010/main" val="34550064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124222" y="585113"/>
            <a:ext cx="5501827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13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四</a:t>
            </a:r>
          </a:p>
        </p:txBody>
      </p:sp>
    </p:spTree>
    <p:extLst>
      <p:ext uri="{BB962C8B-B14F-4D97-AF65-F5344CB8AC3E}">
        <p14:creationId xmlns:p14="http://schemas.microsoft.com/office/powerpoint/2010/main" val="38897140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011680" y="427069"/>
            <a:ext cx="5501827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13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石</a:t>
            </a:r>
          </a:p>
        </p:txBody>
      </p:sp>
    </p:spTree>
    <p:extLst>
      <p:ext uri="{BB962C8B-B14F-4D97-AF65-F5344CB8AC3E}">
        <p14:creationId xmlns:p14="http://schemas.microsoft.com/office/powerpoint/2010/main" val="32576824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011680" y="585113"/>
            <a:ext cx="5501827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13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右</a:t>
            </a:r>
          </a:p>
        </p:txBody>
      </p:sp>
    </p:spTree>
    <p:extLst>
      <p:ext uri="{BB962C8B-B14F-4D97-AF65-F5344CB8AC3E}">
        <p14:creationId xmlns:p14="http://schemas.microsoft.com/office/powerpoint/2010/main" val="337410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110154" y="659796"/>
            <a:ext cx="5501827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13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二</a:t>
            </a:r>
          </a:p>
        </p:txBody>
      </p:sp>
      <p:sp>
        <p:nvSpPr>
          <p:cNvPr id="7" name="下矢印 6"/>
          <p:cNvSpPr/>
          <p:nvPr/>
        </p:nvSpPr>
        <p:spPr>
          <a:xfrm rot="15841478">
            <a:off x="4520077" y="829754"/>
            <a:ext cx="580572" cy="325081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下矢印 7"/>
          <p:cNvSpPr/>
          <p:nvPr/>
        </p:nvSpPr>
        <p:spPr>
          <a:xfrm rot="15841478">
            <a:off x="4570781" y="2750483"/>
            <a:ext cx="580572" cy="398312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77845" y="84283"/>
            <a:ext cx="82092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書きじゅんは？空書きしましょう。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9465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110154" y="716240"/>
            <a:ext cx="5501827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13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三</a:t>
            </a:r>
          </a:p>
        </p:txBody>
      </p:sp>
      <p:sp>
        <p:nvSpPr>
          <p:cNvPr id="7" name="下矢印 6"/>
          <p:cNvSpPr/>
          <p:nvPr/>
        </p:nvSpPr>
        <p:spPr>
          <a:xfrm rot="15841478">
            <a:off x="4570781" y="553657"/>
            <a:ext cx="580572" cy="325081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下矢印 7"/>
          <p:cNvSpPr/>
          <p:nvPr/>
        </p:nvSpPr>
        <p:spPr>
          <a:xfrm rot="15841478">
            <a:off x="4570782" y="2082932"/>
            <a:ext cx="580572" cy="302160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下矢印 8"/>
          <p:cNvSpPr/>
          <p:nvPr/>
        </p:nvSpPr>
        <p:spPr>
          <a:xfrm rot="15841478">
            <a:off x="4609826" y="2879606"/>
            <a:ext cx="580572" cy="423001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77845" y="84283"/>
            <a:ext cx="82092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書きじゅんは？空書きしましょう。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344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110154" y="795261"/>
            <a:ext cx="5501827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13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手</a:t>
            </a:r>
          </a:p>
        </p:txBody>
      </p:sp>
      <p:sp>
        <p:nvSpPr>
          <p:cNvPr id="7" name="下矢印 6"/>
          <p:cNvSpPr/>
          <p:nvPr/>
        </p:nvSpPr>
        <p:spPr>
          <a:xfrm rot="4476110">
            <a:off x="4306481" y="714167"/>
            <a:ext cx="580572" cy="258971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8" name="下矢印 7"/>
          <p:cNvSpPr/>
          <p:nvPr/>
        </p:nvSpPr>
        <p:spPr>
          <a:xfrm rot="15605871">
            <a:off x="4638082" y="1344577"/>
            <a:ext cx="580572" cy="326288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9" name="下矢印 8"/>
          <p:cNvSpPr/>
          <p:nvPr/>
        </p:nvSpPr>
        <p:spPr>
          <a:xfrm rot="15702897">
            <a:off x="4639111" y="1700831"/>
            <a:ext cx="580572" cy="423001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77845" y="84283"/>
            <a:ext cx="82092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書きじゅんは？空書きしましょう。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DFC89E6-4E9C-C640-8FD9-5C8AB42254F7}"/>
              </a:ext>
            </a:extLst>
          </p:cNvPr>
          <p:cNvSpPr txBox="1"/>
          <p:nvPr/>
        </p:nvSpPr>
        <p:spPr>
          <a:xfrm>
            <a:off x="2344691" y="5696820"/>
            <a:ext cx="48285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20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サン</a:t>
            </a:r>
            <a:r>
              <a:rPr kumimoji="1" lang="ja-JP" altLang="en-US" sz="720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・シーイ</a:t>
            </a:r>
            <a:endParaRPr kumimoji="1" lang="ja-JP" altLang="en-US" sz="7200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12" name="アーチ 11">
            <a:extLst>
              <a:ext uri="{FF2B5EF4-FFF2-40B4-BE49-F238E27FC236}">
                <a16:creationId xmlns:a16="http://schemas.microsoft.com/office/drawing/2014/main" id="{02BD41CD-0E17-7149-8A85-15C1D4F3CE72}"/>
              </a:ext>
            </a:extLst>
          </p:cNvPr>
          <p:cNvSpPr/>
          <p:nvPr/>
        </p:nvSpPr>
        <p:spPr>
          <a:xfrm rot="5224298">
            <a:off x="2894391" y="3505415"/>
            <a:ext cx="3509171" cy="1227108"/>
          </a:xfrm>
          <a:prstGeom prst="blockArc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13" name="下矢印 12">
            <a:extLst>
              <a:ext uri="{FF2B5EF4-FFF2-40B4-BE49-F238E27FC236}">
                <a16:creationId xmlns:a16="http://schemas.microsoft.com/office/drawing/2014/main" id="{CBF70D74-DA17-374D-AD4F-0517C5F2CD74}"/>
              </a:ext>
            </a:extLst>
          </p:cNvPr>
          <p:cNvSpPr/>
          <p:nvPr/>
        </p:nvSpPr>
        <p:spPr>
          <a:xfrm rot="6738339">
            <a:off x="4028616" y="4975345"/>
            <a:ext cx="580572" cy="1128065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6096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  <p:bldP spid="12" grpId="0" animBg="1"/>
      <p:bldP spid="1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110154" y="783972"/>
            <a:ext cx="5501827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13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王</a:t>
            </a:r>
          </a:p>
        </p:txBody>
      </p:sp>
      <p:sp>
        <p:nvSpPr>
          <p:cNvPr id="7" name="下矢印 6"/>
          <p:cNvSpPr/>
          <p:nvPr/>
        </p:nvSpPr>
        <p:spPr>
          <a:xfrm rot="15841478">
            <a:off x="4565687" y="411887"/>
            <a:ext cx="580572" cy="325081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8" name="下矢印 7"/>
          <p:cNvSpPr/>
          <p:nvPr/>
        </p:nvSpPr>
        <p:spPr>
          <a:xfrm rot="15841478">
            <a:off x="4565687" y="2094491"/>
            <a:ext cx="580572" cy="302160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9" name="下矢印 8"/>
          <p:cNvSpPr/>
          <p:nvPr/>
        </p:nvSpPr>
        <p:spPr>
          <a:xfrm rot="15841478">
            <a:off x="4609826" y="3089525"/>
            <a:ext cx="580572" cy="423001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10" name="下矢印 9"/>
          <p:cNvSpPr/>
          <p:nvPr/>
        </p:nvSpPr>
        <p:spPr>
          <a:xfrm>
            <a:off x="4570780" y="2026087"/>
            <a:ext cx="580572" cy="325081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77845" y="84283"/>
            <a:ext cx="82092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書きじゅんは？空書きしましょう。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5502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110154" y="851708"/>
            <a:ext cx="5501827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13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十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43693" y="3094893"/>
            <a:ext cx="15039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あ→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74498" y="1184256"/>
            <a:ext cx="87716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い</a:t>
            </a:r>
            <a:endParaRPr kumimoji="1" lang="en-US" altLang="ja-JP" sz="5400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r>
              <a:rPr lang="ja-JP" altLang="en-US" sz="54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↓</a:t>
            </a:r>
            <a:endParaRPr kumimoji="1" lang="ja-JP" altLang="en-US" sz="5400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95662" y="52750"/>
            <a:ext cx="55082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どこから書きますか？</a:t>
            </a:r>
          </a:p>
        </p:txBody>
      </p:sp>
      <p:sp>
        <p:nvSpPr>
          <p:cNvPr id="6" name="下矢印 5"/>
          <p:cNvSpPr/>
          <p:nvPr/>
        </p:nvSpPr>
        <p:spPr>
          <a:xfrm rot="15841478">
            <a:off x="4568953" y="1250155"/>
            <a:ext cx="580572" cy="431220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下矢印 6"/>
          <p:cNvSpPr/>
          <p:nvPr/>
        </p:nvSpPr>
        <p:spPr>
          <a:xfrm>
            <a:off x="4493926" y="1717984"/>
            <a:ext cx="580572" cy="409264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9290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110154" y="1043621"/>
            <a:ext cx="5501827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1300" b="1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土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358185" y="3236238"/>
            <a:ext cx="15039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あ→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31179" y="1352256"/>
            <a:ext cx="15215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←</a:t>
            </a:r>
            <a:r>
              <a:rPr kumimoji="1" lang="ja-JP" altLang="en-US" sz="5400" dirty="0" err="1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い</a:t>
            </a:r>
            <a:endParaRPr kumimoji="1" lang="en-US" altLang="ja-JP" sz="5400" dirty="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95662" y="52750"/>
            <a:ext cx="55082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どこから書きますか？</a:t>
            </a:r>
          </a:p>
        </p:txBody>
      </p:sp>
      <p:sp>
        <p:nvSpPr>
          <p:cNvPr id="8" name="下矢印 7"/>
          <p:cNvSpPr/>
          <p:nvPr/>
        </p:nvSpPr>
        <p:spPr>
          <a:xfrm rot="15964729">
            <a:off x="4531677" y="1938554"/>
            <a:ext cx="580572" cy="313799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下矢印 8"/>
          <p:cNvSpPr/>
          <p:nvPr/>
        </p:nvSpPr>
        <p:spPr>
          <a:xfrm>
            <a:off x="4531676" y="2275586"/>
            <a:ext cx="580572" cy="325081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下矢印 9"/>
          <p:cNvSpPr/>
          <p:nvPr/>
        </p:nvSpPr>
        <p:spPr>
          <a:xfrm rot="15936313">
            <a:off x="4625212" y="3611396"/>
            <a:ext cx="580572" cy="388270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42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2.8|0.9|0.7|0.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3|3.7|0.8|0.8|1.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2.6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9|20.1|2.3|0.9|0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1|0.9|0.8|0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|1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4|1.8|1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1|3.7|0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2|4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1|1.9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</TotalTime>
  <Words>305</Words>
  <Application>Microsoft Macintosh PowerPoint</Application>
  <PresentationFormat>画面に合わせる (4:3)</PresentationFormat>
  <Paragraphs>116</Paragraphs>
  <Slides>34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34</vt:i4>
      </vt:variant>
    </vt:vector>
  </HeadingPairs>
  <TitlesOfParts>
    <vt:vector size="41" baseType="lpstr">
      <vt:lpstr>HGP教科書体</vt:lpstr>
      <vt:lpstr>UD Digi Kyokasho N-R</vt:lpstr>
      <vt:lpstr>UD Digi Kyokasho NK-R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村野 聡</dc:creator>
  <cp:lastModifiedBy>村野 聡</cp:lastModifiedBy>
  <cp:revision>26</cp:revision>
  <dcterms:created xsi:type="dcterms:W3CDTF">2019-04-07T03:01:28Z</dcterms:created>
  <dcterms:modified xsi:type="dcterms:W3CDTF">2020-04-14T13:29:32Z</dcterms:modified>
</cp:coreProperties>
</file>