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7" r:id="rId3"/>
    <p:sldId id="258" r:id="rId4"/>
    <p:sldId id="272" r:id="rId5"/>
    <p:sldId id="273" r:id="rId6"/>
    <p:sldId id="284" r:id="rId7"/>
    <p:sldId id="274" r:id="rId8"/>
    <p:sldId id="264" r:id="rId9"/>
    <p:sldId id="271" r:id="rId10"/>
    <p:sldId id="282" r:id="rId11"/>
    <p:sldId id="265" r:id="rId12"/>
    <p:sldId id="268" r:id="rId13"/>
    <p:sldId id="266" r:id="rId14"/>
    <p:sldId id="267" r:id="rId15"/>
    <p:sldId id="269" r:id="rId16"/>
    <p:sldId id="295" r:id="rId17"/>
    <p:sldId id="294" r:id="rId18"/>
    <p:sldId id="293" r:id="rId19"/>
    <p:sldId id="270" r:id="rId20"/>
    <p:sldId id="285" r:id="rId21"/>
    <p:sldId id="292" r:id="rId22"/>
    <p:sldId id="289" r:id="rId23"/>
    <p:sldId id="288" r:id="rId24"/>
    <p:sldId id="290" r:id="rId25"/>
    <p:sldId id="287" r:id="rId26"/>
    <p:sldId id="286" r:id="rId27"/>
    <p:sldId id="291" r:id="rId28"/>
    <p:sldId id="275" r:id="rId29"/>
    <p:sldId id="277" r:id="rId30"/>
    <p:sldId id="278" r:id="rId31"/>
    <p:sldId id="280" r:id="rId32"/>
    <p:sldId id="279" r:id="rId33"/>
    <p:sldId id="263" r:id="rId34"/>
    <p:sldId id="281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3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7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4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31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7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3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04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A6FFA-9424-4839-935F-8F1E62B0EC9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5BED-5DEA-48F2-A162-ED8A3C8DA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2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5059" y="182880"/>
            <a:ext cx="8093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小学２年生　国語　授業開き用コンテンツ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5328" y="1758462"/>
            <a:ext cx="88264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１年生でならった</a:t>
            </a:r>
            <a:endParaRPr kumimoji="1" lang="en-US" altLang="ja-JP" sz="96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lang="ja-JP" altLang="en-US" sz="96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かん字</a:t>
            </a:r>
            <a:endParaRPr kumimoji="1" lang="ja-JP" altLang="en-US" sz="96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60971" y="6090345"/>
            <a:ext cx="6288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3200" dirty="0"/>
              <a:t>©️ 2020 MURANO SATOSHI CHANNEL</a:t>
            </a:r>
          </a:p>
        </p:txBody>
      </p:sp>
    </p:spTree>
    <p:extLst>
      <p:ext uri="{BB962C8B-B14F-4D97-AF65-F5344CB8AC3E}">
        <p14:creationId xmlns:p14="http://schemas.microsoft.com/office/powerpoint/2010/main" val="66254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783972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上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23583" y="2830554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36059" y="1337741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6" name="下矢印 5"/>
          <p:cNvSpPr/>
          <p:nvPr/>
        </p:nvSpPr>
        <p:spPr>
          <a:xfrm>
            <a:off x="4427521" y="1585354"/>
            <a:ext cx="580572" cy="374182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下矢印 6"/>
          <p:cNvSpPr/>
          <p:nvPr/>
        </p:nvSpPr>
        <p:spPr>
          <a:xfrm rot="16011535">
            <a:off x="5389996" y="2315623"/>
            <a:ext cx="580572" cy="16131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下矢印 7"/>
          <p:cNvSpPr/>
          <p:nvPr/>
        </p:nvSpPr>
        <p:spPr>
          <a:xfrm rot="15930443">
            <a:off x="4568707" y="3028044"/>
            <a:ext cx="580572" cy="44680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4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659789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九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0939" y="2366953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10264" y="1337741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4691" y="5696820"/>
            <a:ext cx="4737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イチ・ニーイ</a:t>
            </a:r>
          </a:p>
        </p:txBody>
      </p:sp>
      <p:grpSp>
        <p:nvGrpSpPr>
          <p:cNvPr id="8" name="グループ化 7"/>
          <p:cNvGrpSpPr/>
          <p:nvPr/>
        </p:nvGrpSpPr>
        <p:grpSpPr>
          <a:xfrm rot="1290054">
            <a:off x="3070816" y="1422620"/>
            <a:ext cx="1227108" cy="4195293"/>
            <a:chOff x="6998209" y="1345332"/>
            <a:chExt cx="1227108" cy="3052975"/>
          </a:xfrm>
        </p:grpSpPr>
        <p:sp>
          <p:nvSpPr>
            <p:cNvPr id="9" name="アーチ 8"/>
            <p:cNvSpPr/>
            <p:nvPr/>
          </p:nvSpPr>
          <p:spPr>
            <a:xfrm rot="5400000">
              <a:off x="6226717" y="2116824"/>
              <a:ext cx="2770091" cy="1227108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  <p:sp>
          <p:nvSpPr>
            <p:cNvPr id="10" name="二等辺三角形 9"/>
            <p:cNvSpPr/>
            <p:nvPr/>
          </p:nvSpPr>
          <p:spPr>
            <a:xfrm rot="12320502">
              <a:off x="7361811" y="3832542"/>
              <a:ext cx="583522" cy="56576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C050949-2C9D-6140-A96D-225A240F9457}"/>
              </a:ext>
            </a:extLst>
          </p:cNvPr>
          <p:cNvSpPr/>
          <p:nvPr/>
        </p:nvSpPr>
        <p:spPr>
          <a:xfrm rot="21429722">
            <a:off x="2618772" y="2563770"/>
            <a:ext cx="3314502" cy="2833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" name="U ターン矢印 5">
            <a:extLst>
              <a:ext uri="{FF2B5EF4-FFF2-40B4-BE49-F238E27FC236}">
                <a16:creationId xmlns:a16="http://schemas.microsoft.com/office/drawing/2014/main" id="{44C782BE-4799-E94D-BDA7-B87BF85E85DD}"/>
              </a:ext>
            </a:extLst>
          </p:cNvPr>
          <p:cNvSpPr/>
          <p:nvPr/>
        </p:nvSpPr>
        <p:spPr>
          <a:xfrm rot="10800000" flipH="1">
            <a:off x="5607966" y="4466472"/>
            <a:ext cx="1604710" cy="1318232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F496C5-A43B-6743-A178-25E2932D30C4}"/>
              </a:ext>
            </a:extLst>
          </p:cNvPr>
          <p:cNvSpPr/>
          <p:nvPr/>
        </p:nvSpPr>
        <p:spPr>
          <a:xfrm rot="5400000">
            <a:off x="4351095" y="3747983"/>
            <a:ext cx="2844032" cy="3302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61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6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64850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3282" y="2114645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36059" y="1337741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6" name="下矢印 5"/>
          <p:cNvSpPr/>
          <p:nvPr/>
        </p:nvSpPr>
        <p:spPr>
          <a:xfrm rot="6895472">
            <a:off x="4879576" y="4747007"/>
            <a:ext cx="580572" cy="13265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 rot="21063440">
            <a:off x="3026513" y="2514331"/>
            <a:ext cx="3526971" cy="2833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44691" y="5696820"/>
            <a:ext cx="3975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イーチ・ニ</a:t>
            </a:r>
          </a:p>
        </p:txBody>
      </p:sp>
      <p:grpSp>
        <p:nvGrpSpPr>
          <p:cNvPr id="10" name="グループ化 9"/>
          <p:cNvGrpSpPr/>
          <p:nvPr/>
        </p:nvGrpSpPr>
        <p:grpSpPr>
          <a:xfrm rot="1567082">
            <a:off x="3239790" y="1377479"/>
            <a:ext cx="1227108" cy="4195293"/>
            <a:chOff x="6998209" y="1345332"/>
            <a:chExt cx="1227108" cy="3052975"/>
          </a:xfrm>
        </p:grpSpPr>
        <p:sp>
          <p:nvSpPr>
            <p:cNvPr id="11" name="アーチ 10"/>
            <p:cNvSpPr/>
            <p:nvPr/>
          </p:nvSpPr>
          <p:spPr>
            <a:xfrm rot="5400000">
              <a:off x="6226717" y="2116824"/>
              <a:ext cx="2770091" cy="1227108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  <p:sp>
          <p:nvSpPr>
            <p:cNvPr id="12" name="二等辺三角形 11"/>
            <p:cNvSpPr/>
            <p:nvPr/>
          </p:nvSpPr>
          <p:spPr>
            <a:xfrm rot="12320502">
              <a:off x="7361811" y="3832542"/>
              <a:ext cx="583522" cy="56576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485C6-17C9-9B48-808F-B69334CC5FDD}"/>
              </a:ext>
            </a:extLst>
          </p:cNvPr>
          <p:cNvSpPr/>
          <p:nvPr/>
        </p:nvSpPr>
        <p:spPr>
          <a:xfrm rot="16923191">
            <a:off x="4302191" y="3920930"/>
            <a:ext cx="3526971" cy="2833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8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1179082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32" y="2366953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91027" y="1337741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8" name="下矢印 7"/>
          <p:cNvSpPr/>
          <p:nvPr/>
        </p:nvSpPr>
        <p:spPr>
          <a:xfrm rot="15841478">
            <a:off x="4616992" y="672515"/>
            <a:ext cx="580572" cy="43122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 rot="1439689">
            <a:off x="2937596" y="1389062"/>
            <a:ext cx="1227108" cy="4566555"/>
            <a:chOff x="6998209" y="1345332"/>
            <a:chExt cx="1227108" cy="3052975"/>
          </a:xfrm>
        </p:grpSpPr>
        <p:sp>
          <p:nvSpPr>
            <p:cNvPr id="10" name="アーチ 9"/>
            <p:cNvSpPr/>
            <p:nvPr/>
          </p:nvSpPr>
          <p:spPr>
            <a:xfrm rot="5400000">
              <a:off x="6226717" y="2116824"/>
              <a:ext cx="2770091" cy="1227108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  <p:sp>
          <p:nvSpPr>
            <p:cNvPr id="11" name="二等辺三角形 10"/>
            <p:cNvSpPr/>
            <p:nvPr/>
          </p:nvSpPr>
          <p:spPr>
            <a:xfrm rot="12320502">
              <a:off x="7361811" y="3832542"/>
              <a:ext cx="583522" cy="56576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</p:grpSp>
      <p:sp>
        <p:nvSpPr>
          <p:cNvPr id="12" name="下矢印 11">
            <a:extLst>
              <a:ext uri="{FF2B5EF4-FFF2-40B4-BE49-F238E27FC236}">
                <a16:creationId xmlns:a16="http://schemas.microsoft.com/office/drawing/2014/main" id="{0061D045-A858-D64C-9C24-6622418B8B0C}"/>
              </a:ext>
            </a:extLst>
          </p:cNvPr>
          <p:cNvSpPr/>
          <p:nvPr/>
        </p:nvSpPr>
        <p:spPr>
          <a:xfrm rot="15955658">
            <a:off x="5021933" y="3091973"/>
            <a:ext cx="580572" cy="22897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3" name="下矢印 12">
            <a:extLst>
              <a:ext uri="{FF2B5EF4-FFF2-40B4-BE49-F238E27FC236}">
                <a16:creationId xmlns:a16="http://schemas.microsoft.com/office/drawing/2014/main" id="{23A0861E-7843-024E-8521-36D345A5FBF4}"/>
              </a:ext>
            </a:extLst>
          </p:cNvPr>
          <p:cNvSpPr/>
          <p:nvPr/>
        </p:nvSpPr>
        <p:spPr>
          <a:xfrm>
            <a:off x="4886639" y="4364362"/>
            <a:ext cx="580572" cy="14146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4" name="下矢印 13">
            <a:extLst>
              <a:ext uri="{FF2B5EF4-FFF2-40B4-BE49-F238E27FC236}">
                <a16:creationId xmlns:a16="http://schemas.microsoft.com/office/drawing/2014/main" id="{046523D4-6C91-AE43-AD12-CC6CBE2F5F11}"/>
              </a:ext>
            </a:extLst>
          </p:cNvPr>
          <p:cNvSpPr/>
          <p:nvPr/>
        </p:nvSpPr>
        <p:spPr>
          <a:xfrm rot="15955658">
            <a:off x="4913768" y="3931594"/>
            <a:ext cx="580572" cy="37238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66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108877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右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36128" y="2378007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91027" y="1337741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grpSp>
        <p:nvGrpSpPr>
          <p:cNvPr id="9" name="グループ化 8"/>
          <p:cNvGrpSpPr/>
          <p:nvPr/>
        </p:nvGrpSpPr>
        <p:grpSpPr>
          <a:xfrm rot="1576157">
            <a:off x="2843062" y="1356635"/>
            <a:ext cx="1515058" cy="4036801"/>
            <a:chOff x="6998209" y="1345332"/>
            <a:chExt cx="1227108" cy="3052975"/>
          </a:xfrm>
        </p:grpSpPr>
        <p:sp>
          <p:nvSpPr>
            <p:cNvPr id="10" name="アーチ 9"/>
            <p:cNvSpPr/>
            <p:nvPr/>
          </p:nvSpPr>
          <p:spPr>
            <a:xfrm rot="5400000">
              <a:off x="6226717" y="2116824"/>
              <a:ext cx="2770091" cy="1227108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  <p:sp>
          <p:nvSpPr>
            <p:cNvPr id="11" name="二等辺三角形 10"/>
            <p:cNvSpPr/>
            <p:nvPr/>
          </p:nvSpPr>
          <p:spPr>
            <a:xfrm rot="12320502">
              <a:off x="7361811" y="3832542"/>
              <a:ext cx="583522" cy="56576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Digi Kyokasho NK-R" panose="02020400000000000000" pitchFamily="18" charset="-128"/>
                <a:ea typeface="UD Digi Kyokasho NK-R" panose="02020400000000000000" pitchFamily="18" charset="-128"/>
              </a:endParaRPr>
            </a:p>
          </p:txBody>
        </p:sp>
      </p:grpSp>
      <p:sp>
        <p:nvSpPr>
          <p:cNvPr id="12" name="下矢印 11"/>
          <p:cNvSpPr/>
          <p:nvPr/>
        </p:nvSpPr>
        <p:spPr>
          <a:xfrm rot="15841478">
            <a:off x="4489934" y="632073"/>
            <a:ext cx="580572" cy="43122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3" name="下矢印 12">
            <a:extLst>
              <a:ext uri="{FF2B5EF4-FFF2-40B4-BE49-F238E27FC236}">
                <a16:creationId xmlns:a16="http://schemas.microsoft.com/office/drawing/2014/main" id="{670518CC-B5F0-FB40-8B4E-A41748EFC865}"/>
              </a:ext>
            </a:extLst>
          </p:cNvPr>
          <p:cNvSpPr/>
          <p:nvPr/>
        </p:nvSpPr>
        <p:spPr>
          <a:xfrm rot="21278426">
            <a:off x="3753125" y="4381579"/>
            <a:ext cx="580572" cy="15209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4" name="下矢印 13">
            <a:extLst>
              <a:ext uri="{FF2B5EF4-FFF2-40B4-BE49-F238E27FC236}">
                <a16:creationId xmlns:a16="http://schemas.microsoft.com/office/drawing/2014/main" id="{7C9CF7BD-1780-5B45-8BE7-76960C939D11}"/>
              </a:ext>
            </a:extLst>
          </p:cNvPr>
          <p:cNvSpPr/>
          <p:nvPr/>
        </p:nvSpPr>
        <p:spPr>
          <a:xfrm rot="703774">
            <a:off x="5841769" y="4024032"/>
            <a:ext cx="580572" cy="1931385"/>
          </a:xfrm>
          <a:prstGeom prst="downArrow">
            <a:avLst>
              <a:gd name="adj1" fmla="val 50000"/>
              <a:gd name="adj2" fmla="val 874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18AEDFF-65F3-6D42-844B-CD421E3C2B82}"/>
              </a:ext>
            </a:extLst>
          </p:cNvPr>
          <p:cNvSpPr/>
          <p:nvPr/>
        </p:nvSpPr>
        <p:spPr>
          <a:xfrm rot="21320189">
            <a:off x="3815641" y="4135874"/>
            <a:ext cx="2535596" cy="2833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7" name="下矢印 16">
            <a:extLst>
              <a:ext uri="{FF2B5EF4-FFF2-40B4-BE49-F238E27FC236}">
                <a16:creationId xmlns:a16="http://schemas.microsoft.com/office/drawing/2014/main" id="{EC466126-EF2A-0640-9744-7D0F175C3560}"/>
              </a:ext>
            </a:extLst>
          </p:cNvPr>
          <p:cNvSpPr/>
          <p:nvPr/>
        </p:nvSpPr>
        <p:spPr>
          <a:xfrm rot="15950842">
            <a:off x="4946378" y="4620780"/>
            <a:ext cx="580572" cy="2110502"/>
          </a:xfrm>
          <a:prstGeom prst="downArrow">
            <a:avLst>
              <a:gd name="adj1" fmla="val 50000"/>
              <a:gd name="adj2" fmla="val 874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688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1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19208" y="66082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木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3712" y="0"/>
            <a:ext cx="35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何画ですか？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77891" y="5284429"/>
            <a:ext cx="20842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４画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87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99318" y="770118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林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3712" y="0"/>
            <a:ext cx="35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何画ですか？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77891" y="5284429"/>
            <a:ext cx="20842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８画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57754" y="567945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森</a:t>
            </a:r>
            <a:endParaRPr kumimoji="1" lang="ja-JP" altLang="en-US" sz="413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3712" y="0"/>
            <a:ext cx="35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何画ですか？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1946" y="5411450"/>
            <a:ext cx="28552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１２画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0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716239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3712" y="0"/>
            <a:ext cx="35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何画ですか？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77891" y="5284429"/>
            <a:ext cx="20842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３画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0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919438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字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3712" y="0"/>
            <a:ext cx="35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何画ですか？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77891" y="5284429"/>
            <a:ext cx="20842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６画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648508"/>
            <a:ext cx="5480988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33377" y="196948"/>
            <a:ext cx="6037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どちらから書きますか？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3693" y="3094893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あ→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1984" y="2913076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←い</a:t>
            </a:r>
          </a:p>
        </p:txBody>
      </p:sp>
    </p:spTree>
    <p:extLst>
      <p:ext uri="{BB962C8B-B14F-4D97-AF65-F5344CB8AC3E}">
        <p14:creationId xmlns:p14="http://schemas.microsoft.com/office/powerpoint/2010/main" val="1296183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8302" y="1841308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木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39095" y="1841307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99888" y="1841307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土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4072" y="1742832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王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3215" y="4187258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十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279" y="4057298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人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19528" y="4187258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白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4008" y="4187258"/>
            <a:ext cx="19607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8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十</a:t>
            </a:r>
            <a:endParaRPr kumimoji="1" lang="ja-JP" altLang="en-US" sz="138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481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58602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木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658602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本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5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92470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692470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犬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77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782778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782778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王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00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827934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王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827934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玉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852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つくりましょう。（２つ）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715045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十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04152" y="1381217"/>
            <a:ext cx="274626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9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千</a:t>
            </a:r>
            <a:endParaRPr kumimoji="1" lang="ja-JP" altLang="en-US" sz="199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04152" y="3946425"/>
            <a:ext cx="274626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9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土</a:t>
            </a:r>
            <a:endParaRPr kumimoji="1" lang="ja-JP" altLang="en-US" sz="199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24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715045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人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715045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826" y="196948"/>
            <a:ext cx="8678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１画つけくわえてほかのかん字を</a:t>
            </a:r>
            <a:endParaRPr kumimoji="1" lang="en-US" altLang="ja-JP" sz="4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850511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白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0403" y="1850511"/>
            <a:ext cx="461376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4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百</a:t>
            </a:r>
            <a:endParaRPr kumimoji="1" lang="ja-JP" altLang="en-US" sz="34400" b="1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05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1290615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口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1826" y="196948"/>
            <a:ext cx="859722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２画つけくわえてほかのかん字を</a:t>
            </a:r>
            <a:endParaRPr kumimoji="1" lang="en-US" altLang="ja-JP" sz="4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つくりましょう。ノートに書きましょう。</a:t>
            </a:r>
            <a:endParaRPr kumimoji="1" lang="en-US" altLang="ja-JP" sz="4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4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（６こ）</a:t>
            </a:r>
          </a:p>
        </p:txBody>
      </p:sp>
    </p:spTree>
    <p:extLst>
      <p:ext uri="{BB962C8B-B14F-4D97-AF65-F5344CB8AC3E}">
        <p14:creationId xmlns:p14="http://schemas.microsoft.com/office/powerpoint/2010/main" val="207787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24222" y="528669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白</a:t>
            </a:r>
          </a:p>
        </p:txBody>
      </p:sp>
    </p:spTree>
    <p:extLst>
      <p:ext uri="{BB962C8B-B14F-4D97-AF65-F5344CB8AC3E}">
        <p14:creationId xmlns:p14="http://schemas.microsoft.com/office/powerpoint/2010/main" val="168438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648508"/>
            <a:ext cx="5480988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-R" panose="02020400000000000000" pitchFamily="49" charset="-128"/>
                <a:ea typeface="UD Digi Kyokasho N-R" panose="02020400000000000000" pitchFamily="49" charset="-128"/>
              </a:rPr>
              <a:t>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33377" y="196948"/>
            <a:ext cx="6037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どちらから書きますか？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3693" y="3094893"/>
            <a:ext cx="1463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あ→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1984" y="2913076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←い</a:t>
            </a:r>
          </a:p>
        </p:txBody>
      </p:sp>
    </p:spTree>
    <p:extLst>
      <p:ext uri="{BB962C8B-B14F-4D97-AF65-F5344CB8AC3E}">
        <p14:creationId xmlns:p14="http://schemas.microsoft.com/office/powerpoint/2010/main" val="37447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24222" y="596402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田</a:t>
            </a:r>
          </a:p>
        </p:txBody>
      </p:sp>
    </p:spTree>
    <p:extLst>
      <p:ext uri="{BB962C8B-B14F-4D97-AF65-F5344CB8AC3E}">
        <p14:creationId xmlns:p14="http://schemas.microsoft.com/office/powerpoint/2010/main" val="3115184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24222" y="50609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</a:t>
            </a:r>
          </a:p>
        </p:txBody>
      </p:sp>
    </p:spTree>
    <p:extLst>
      <p:ext uri="{BB962C8B-B14F-4D97-AF65-F5344CB8AC3E}">
        <p14:creationId xmlns:p14="http://schemas.microsoft.com/office/powerpoint/2010/main" val="3455006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24222" y="585113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四</a:t>
            </a:r>
          </a:p>
        </p:txBody>
      </p:sp>
    </p:spTree>
    <p:extLst>
      <p:ext uri="{BB962C8B-B14F-4D97-AF65-F5344CB8AC3E}">
        <p14:creationId xmlns:p14="http://schemas.microsoft.com/office/powerpoint/2010/main" val="3889714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11680" y="427069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石</a:t>
            </a:r>
          </a:p>
        </p:txBody>
      </p:sp>
    </p:spTree>
    <p:extLst>
      <p:ext uri="{BB962C8B-B14F-4D97-AF65-F5344CB8AC3E}">
        <p14:creationId xmlns:p14="http://schemas.microsoft.com/office/powerpoint/2010/main" val="3257682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11680" y="585113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右</a:t>
            </a:r>
          </a:p>
        </p:txBody>
      </p:sp>
    </p:spTree>
    <p:extLst>
      <p:ext uri="{BB962C8B-B14F-4D97-AF65-F5344CB8AC3E}">
        <p14:creationId xmlns:p14="http://schemas.microsoft.com/office/powerpoint/2010/main" val="33741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659796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二</a:t>
            </a:r>
          </a:p>
        </p:txBody>
      </p:sp>
      <p:sp>
        <p:nvSpPr>
          <p:cNvPr id="7" name="下矢印 6"/>
          <p:cNvSpPr/>
          <p:nvPr/>
        </p:nvSpPr>
        <p:spPr>
          <a:xfrm rot="15841478">
            <a:off x="4520077" y="829754"/>
            <a:ext cx="580572" cy="32508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5841478">
            <a:off x="4570781" y="2750483"/>
            <a:ext cx="580572" cy="398312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7845" y="84283"/>
            <a:ext cx="820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書きじゅんは？空書きしましょう。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46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716240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三</a:t>
            </a:r>
          </a:p>
        </p:txBody>
      </p:sp>
      <p:sp>
        <p:nvSpPr>
          <p:cNvPr id="7" name="下矢印 6"/>
          <p:cNvSpPr/>
          <p:nvPr/>
        </p:nvSpPr>
        <p:spPr>
          <a:xfrm rot="15841478">
            <a:off x="4570781" y="553657"/>
            <a:ext cx="580572" cy="32508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5841478">
            <a:off x="4570782" y="2082932"/>
            <a:ext cx="580572" cy="30216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5841478">
            <a:off x="4609826" y="2879606"/>
            <a:ext cx="580572" cy="42300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7845" y="84283"/>
            <a:ext cx="820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書きじゅんは？空書きしましょう。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4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79526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手</a:t>
            </a:r>
          </a:p>
        </p:txBody>
      </p:sp>
      <p:sp>
        <p:nvSpPr>
          <p:cNvPr id="7" name="下矢印 6"/>
          <p:cNvSpPr/>
          <p:nvPr/>
        </p:nvSpPr>
        <p:spPr>
          <a:xfrm rot="4476110">
            <a:off x="4306481" y="714167"/>
            <a:ext cx="580572" cy="258971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下矢印 7"/>
          <p:cNvSpPr/>
          <p:nvPr/>
        </p:nvSpPr>
        <p:spPr>
          <a:xfrm rot="15605871">
            <a:off x="4638082" y="1344577"/>
            <a:ext cx="580572" cy="32628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下矢印 8"/>
          <p:cNvSpPr/>
          <p:nvPr/>
        </p:nvSpPr>
        <p:spPr>
          <a:xfrm rot="15702897">
            <a:off x="4639111" y="1700831"/>
            <a:ext cx="580572" cy="42300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7845" y="84283"/>
            <a:ext cx="820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書きじゅんは？空書きしましょう。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FC89E6-4E9C-C640-8FD9-5C8AB42254F7}"/>
              </a:ext>
            </a:extLst>
          </p:cNvPr>
          <p:cNvSpPr txBox="1"/>
          <p:nvPr/>
        </p:nvSpPr>
        <p:spPr>
          <a:xfrm>
            <a:off x="2344691" y="5696820"/>
            <a:ext cx="4828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サン</a:t>
            </a:r>
            <a:r>
              <a:rPr kumimoji="1" lang="ja-JP" altLang="en-US" sz="720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・シーイ</a:t>
            </a:r>
            <a:endParaRPr kumimoji="1" lang="ja-JP" altLang="en-US" sz="72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2" name="アーチ 11">
            <a:extLst>
              <a:ext uri="{FF2B5EF4-FFF2-40B4-BE49-F238E27FC236}">
                <a16:creationId xmlns:a16="http://schemas.microsoft.com/office/drawing/2014/main" id="{02BD41CD-0E17-7149-8A85-15C1D4F3CE72}"/>
              </a:ext>
            </a:extLst>
          </p:cNvPr>
          <p:cNvSpPr/>
          <p:nvPr/>
        </p:nvSpPr>
        <p:spPr>
          <a:xfrm rot="5224298">
            <a:off x="2894391" y="3505415"/>
            <a:ext cx="3509171" cy="1227108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3" name="下矢印 12">
            <a:extLst>
              <a:ext uri="{FF2B5EF4-FFF2-40B4-BE49-F238E27FC236}">
                <a16:creationId xmlns:a16="http://schemas.microsoft.com/office/drawing/2014/main" id="{CBF70D74-DA17-374D-AD4F-0517C5F2CD74}"/>
              </a:ext>
            </a:extLst>
          </p:cNvPr>
          <p:cNvSpPr/>
          <p:nvPr/>
        </p:nvSpPr>
        <p:spPr>
          <a:xfrm rot="6738339">
            <a:off x="4028616" y="4975345"/>
            <a:ext cx="580572" cy="11280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0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10154" y="783972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王</a:t>
            </a:r>
          </a:p>
        </p:txBody>
      </p:sp>
      <p:sp>
        <p:nvSpPr>
          <p:cNvPr id="7" name="下矢印 6"/>
          <p:cNvSpPr/>
          <p:nvPr/>
        </p:nvSpPr>
        <p:spPr>
          <a:xfrm rot="15841478">
            <a:off x="4565687" y="411887"/>
            <a:ext cx="580572" cy="32508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下矢印 7"/>
          <p:cNvSpPr/>
          <p:nvPr/>
        </p:nvSpPr>
        <p:spPr>
          <a:xfrm rot="15841478">
            <a:off x="4565687" y="2094491"/>
            <a:ext cx="580572" cy="30216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下矢印 8"/>
          <p:cNvSpPr/>
          <p:nvPr/>
        </p:nvSpPr>
        <p:spPr>
          <a:xfrm rot="15841478">
            <a:off x="4609826" y="3089525"/>
            <a:ext cx="580572" cy="42300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4570780" y="2026087"/>
            <a:ext cx="580572" cy="32508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7845" y="84283"/>
            <a:ext cx="820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書きじゅんは？空書きしましょう。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851708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93" y="3094893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4498" y="1184256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↓</a:t>
            </a:r>
            <a:endParaRPr kumimoji="1" lang="ja-JP" altLang="en-US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6" name="下矢印 5"/>
          <p:cNvSpPr/>
          <p:nvPr/>
        </p:nvSpPr>
        <p:spPr>
          <a:xfrm rot="15841478">
            <a:off x="4568953" y="1250155"/>
            <a:ext cx="580572" cy="43122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4493926" y="1717984"/>
            <a:ext cx="580572" cy="40926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92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0154" y="1043621"/>
            <a:ext cx="5501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1300" b="1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58185" y="3236238"/>
            <a:ext cx="150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31179" y="1352256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←</a:t>
            </a:r>
            <a:r>
              <a:rPr kumimoji="1" lang="ja-JP" altLang="en-US" sz="5400" dirty="0" err="1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</a:t>
            </a:r>
            <a:endParaRPr kumimoji="1" lang="en-US" altLang="ja-JP" sz="5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662" y="52750"/>
            <a:ext cx="550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どこから書きますか？</a:t>
            </a:r>
          </a:p>
        </p:txBody>
      </p:sp>
      <p:sp>
        <p:nvSpPr>
          <p:cNvPr id="8" name="下矢印 7"/>
          <p:cNvSpPr/>
          <p:nvPr/>
        </p:nvSpPr>
        <p:spPr>
          <a:xfrm rot="15964729">
            <a:off x="4531677" y="1938554"/>
            <a:ext cx="580572" cy="31379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531676" y="2275586"/>
            <a:ext cx="580572" cy="32508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5936313">
            <a:off x="4625212" y="3611396"/>
            <a:ext cx="580572" cy="388270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2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8|0.9|0.7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3.7|0.8|0.8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20.1|2.3|0.9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0.9|0.8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.8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3.7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.9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305</Words>
  <Application>Microsoft Macintosh PowerPoint</Application>
  <PresentationFormat>画面に合わせる (4:3)</PresentationFormat>
  <Paragraphs>116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1" baseType="lpstr">
      <vt:lpstr>HGP教科書体</vt:lpstr>
      <vt:lpstr>UD Digi Kyokasho N-R</vt:lpstr>
      <vt:lpstr>UD Digi Kyokasho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村野 聡</dc:creator>
  <cp:lastModifiedBy>村野 聡</cp:lastModifiedBy>
  <cp:revision>26</cp:revision>
  <dcterms:created xsi:type="dcterms:W3CDTF">2019-04-07T03:01:28Z</dcterms:created>
  <dcterms:modified xsi:type="dcterms:W3CDTF">2020-04-14T13:29:32Z</dcterms:modified>
</cp:coreProperties>
</file>